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Nova" panose="020B0504020202020204" pitchFamily="34" charset="0"/>
      <p:regular r:id="rId14"/>
      <p:bold r:id="rId15"/>
      <p:italic r:id="rId16"/>
      <p:boldItalic r:id="rId17"/>
    </p:embeddedFont>
    <p:embeddedFont>
      <p:font typeface="Arial Nova Bold" panose="020B0804020202020204" pitchFamily="34" charset="0"/>
      <p:regular r:id="rId18"/>
      <p:bold r:id="rId19"/>
    </p:embeddedFont>
    <p:embeddedFont>
      <p:font typeface="Arial Nova Bold Italics" panose="020B0604020202020204" charset="0"/>
      <p:regular r:id="rId20"/>
    </p:embeddedFont>
    <p:embeddedFont>
      <p:font typeface="Museo Moderno Italics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Rubik Bold" panose="020B0604020202020204" charset="-79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AB937-695D-2453-7DA8-AD0710F29339}" v="8" dt="2025-03-29T13:55:40.058"/>
    <p1510:client id="{2AEEF2AA-F546-B403-7663-F380A714044D}" v="19" dt="2025-03-30T19:58:59.108"/>
    <p1510:client id="{3E7B3E2B-C962-DE9A-AEF2-BC9FD2C8A99A}" v="17" dt="2025-03-29T13:46:21.924"/>
    <p1510:client id="{8119BC89-1426-9FB4-EF6C-EEAF868E09D0}" v="27" dt="2025-03-29T13:42:09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059901"/>
            <a:ext cx="2281745" cy="48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67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Készítette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447800"/>
            <a:ext cx="11470311" cy="22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56"/>
              </a:lnSpc>
            </a:pPr>
            <a:r>
              <a:rPr lang="en-US" sz="17323" b="1" spc="-1385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Shopventure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562545"/>
            <a:ext cx="5508978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9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Agócs Armand, Csizmadia Bence, Gellén László Dávid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9102" y="4383950"/>
            <a:ext cx="10108043" cy="102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 b="1" spc="-640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 te bevásárlóközpontod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3007474" y="4709762"/>
            <a:ext cx="5349966" cy="1097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297"/>
              </a:lnSpc>
            </a:pPr>
            <a:r>
              <a:rPr lang="en-US" sz="64498" i="1" spc="-3869">
                <a:solidFill>
                  <a:srgbClr val="1D2024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2024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sp>
        <p:nvSpPr>
          <p:cNvPr id="3" name="TextBox 3"/>
          <p:cNvSpPr txBox="1"/>
          <p:nvPr/>
        </p:nvSpPr>
        <p:spPr>
          <a:xfrm rot="-7891318">
            <a:off x="-297034" y="143530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0267691">
            <a:off x="1002631" y="925379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7" y="0"/>
                </a:lnTo>
                <a:lnTo>
                  <a:pt x="1507807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644" y="616897"/>
            <a:ext cx="9878537" cy="79749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0357" y="8086719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Időbeosztás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TextBox 3"/>
          <p:cNvSpPr txBox="1"/>
          <p:nvPr/>
        </p:nvSpPr>
        <p:spPr>
          <a:xfrm rot="-7750022">
            <a:off x="-528193" y="4970704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0408988">
            <a:off x="915331" y="5669427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7" y="0"/>
                </a:lnTo>
                <a:lnTo>
                  <a:pt x="1507807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190605" y="1733302"/>
            <a:ext cx="1900386" cy="1900386"/>
            <a:chOff x="0" y="0"/>
            <a:chExt cx="13716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190605" y="4193307"/>
            <a:ext cx="1900386" cy="1900386"/>
            <a:chOff x="0" y="0"/>
            <a:chExt cx="13716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190605" y="6653313"/>
            <a:ext cx="1900386" cy="1900386"/>
            <a:chOff x="0" y="0"/>
            <a:chExt cx="13716000" cy="1371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247775"/>
            <a:ext cx="5245554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Csapatunk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14841" y="2157341"/>
            <a:ext cx="6844459" cy="6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b="1" spc="-344">
                <a:solidFill>
                  <a:srgbClr val="F1F1F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AGÓCS ARMAND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14841" y="5412808"/>
            <a:ext cx="4203003" cy="3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1F1F1"/>
                </a:solidFill>
                <a:latin typeface="Arial Nova"/>
                <a:ea typeface="Arial Nova"/>
                <a:cs typeface="Arial Nova"/>
                <a:sym typeface="Arial Nova"/>
              </a:rPr>
              <a:t>JÁTÉK FEJLESZTÉSE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4841" y="4617346"/>
            <a:ext cx="6844459" cy="6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b="1" spc="-344">
                <a:solidFill>
                  <a:srgbClr val="F1F1F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CSIZMADIA BENCE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14841" y="7872813"/>
            <a:ext cx="4203003" cy="34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1F1F1"/>
                </a:solidFill>
                <a:latin typeface="Arial Nova"/>
                <a:ea typeface="Arial Nova"/>
                <a:cs typeface="Arial Nova"/>
                <a:sym typeface="Arial Nova"/>
              </a:rPr>
              <a:t>WEBOLDAL FEJLESZTÉSE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4841" y="7077352"/>
            <a:ext cx="6844459" cy="6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 b="1" spc="-344">
                <a:solidFill>
                  <a:srgbClr val="F1F1F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GELLÉN LÁSZLÓ DÁVID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43847-638E-0C36-BC48-5C4D6BA91BD2}"/>
              </a:ext>
            </a:extLst>
          </p:cNvPr>
          <p:cNvSpPr txBox="1"/>
          <p:nvPr/>
        </p:nvSpPr>
        <p:spPr>
          <a:xfrm>
            <a:off x="10416448" y="3000719"/>
            <a:ext cx="37071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1F1F1"/>
                </a:solidFill>
                <a:latin typeface="Arial Nova"/>
              </a:rPr>
              <a:t>BOLTFEJLESZTŐ KÉSZÍTÉSE</a:t>
            </a:r>
            <a:endParaRPr lang="en-US" dirty="0"/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26339">
            <a:off x="13402752" y="3473395"/>
            <a:ext cx="3340210" cy="3340210"/>
          </a:xfrm>
          <a:custGeom>
            <a:avLst/>
            <a:gdLst/>
            <a:ahLst/>
            <a:cxnLst/>
            <a:rect l="l" t="t" r="r" b="b"/>
            <a:pathLst>
              <a:path w="3340210" h="3340210">
                <a:moveTo>
                  <a:pt x="0" y="0"/>
                </a:moveTo>
                <a:lnTo>
                  <a:pt x="3340210" y="0"/>
                </a:lnTo>
                <a:lnTo>
                  <a:pt x="3340210" y="3340210"/>
                </a:lnTo>
                <a:lnTo>
                  <a:pt x="0" y="334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5400000">
            <a:off x="13007474" y="4709762"/>
            <a:ext cx="5349966" cy="1097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297"/>
              </a:lnSpc>
            </a:pPr>
            <a:r>
              <a:rPr lang="en-US" sz="64498" i="1" spc="-3869">
                <a:solidFill>
                  <a:srgbClr val="1D2024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2024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447800"/>
            <a:ext cx="11470311" cy="22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56"/>
              </a:lnSpc>
            </a:pPr>
            <a:r>
              <a:rPr lang="en-US" sz="17323" b="1" spc="-1385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Shopventure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9102" y="4383950"/>
            <a:ext cx="10108043" cy="102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 b="1" i="1" spc="-640">
                <a:solidFill>
                  <a:srgbClr val="1D2024"/>
                </a:solidFill>
                <a:latin typeface="Arial Nova Bold Italics"/>
                <a:ea typeface="Arial Nova Bold Italics"/>
                <a:cs typeface="Arial Nova Bold Italics"/>
                <a:sym typeface="Arial Nova Bold Italics"/>
              </a:rPr>
              <a:t>Köszönjük a figyelmet!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59901"/>
            <a:ext cx="2281745" cy="48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67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Előadta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562545"/>
            <a:ext cx="5508978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-9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Agócs Armand, Csizmadia Bence, Gellén László Dávid</a:t>
            </a:r>
          </a:p>
        </p:txBody>
      </p:sp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15577" y="-621245"/>
            <a:ext cx="20809523" cy="11803568"/>
            <a:chOff x="0" y="0"/>
            <a:chExt cx="5480698" cy="31087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0698" cy="3108759"/>
            </a:xfrm>
            <a:custGeom>
              <a:avLst/>
              <a:gdLst/>
              <a:ahLst/>
              <a:cxnLst/>
              <a:rect l="l" t="t" r="r" b="b"/>
              <a:pathLst>
                <a:path w="5480698" h="3108759">
                  <a:moveTo>
                    <a:pt x="0" y="0"/>
                  </a:moveTo>
                  <a:lnTo>
                    <a:pt x="5480698" y="0"/>
                  </a:lnTo>
                  <a:lnTo>
                    <a:pt x="5480698" y="3108759"/>
                  </a:lnTo>
                  <a:lnTo>
                    <a:pt x="0" y="3108759"/>
                  </a:lnTo>
                  <a:close/>
                </a:path>
              </a:pathLst>
            </a:custGeom>
            <a:solidFill>
              <a:srgbClr val="1D2024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80698" cy="3146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3440989">
            <a:off x="15965218" y="3216557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7" name="Freeform 7"/>
          <p:cNvSpPr/>
          <p:nvPr/>
        </p:nvSpPr>
        <p:spPr>
          <a:xfrm>
            <a:off x="15896178" y="7379034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652452"/>
            <a:ext cx="8734844" cy="312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Szerettünk volna alkotni egy játékot amivel átélhetünk egy valódi munkát. A bevásárlóközpont irányítása nagyon izgalmasnak tűnik, emiatt ezt a szerepkört választottuk játékunkhoz. Tudtuk, hogy ehhez kell egy jó rendszer, emiatt megbízható eszközöket használtunk főleg a pénzrendszer miatt.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47775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 volt a terv?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 rot="-7891318">
            <a:off x="-297034" y="143530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0267691">
            <a:off x="1004018" y="920226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7" y="0"/>
                </a:lnTo>
                <a:lnTo>
                  <a:pt x="1507807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24456" y="2004033"/>
            <a:ext cx="8734844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játékot Godot játékmotorral kezdtük el, mivel ez egy tökéletes engine 2D-s fejlesztésre és a nyelve is (GDScript) is megfelelőnek bizonyult.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0357" y="8086719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Megvalósítás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24456" y="4791472"/>
            <a:ext cx="8734844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Hogy könnyedén kezeljük az adatokat és dinamikusan tudjunk dolgozni így Next.js-t választottunk, User Interface pedig ChakraUI lett.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14825" y="4002830"/>
            <a:ext cx="2503665" cy="71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Weboldal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14853" y="1299810"/>
            <a:ext cx="1919301" cy="703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 err="1">
                <a:solidFill>
                  <a:srgbClr val="F8F8F8"/>
                </a:solidFill>
                <a:latin typeface="Rubik Bold"/>
                <a:ea typeface="Rubik Bold"/>
                <a:cs typeface="Rubik Bold"/>
                <a:sym typeface="Rubik Bold"/>
              </a:rPr>
              <a:t>Játék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4456" y="7547609"/>
            <a:ext cx="8734844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weboldal és játék összekapcsolására a legalkalmasabb adatbázis a Supabase volt, így azzal valósítottuk meg a kapcsolatot.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24456" y="6757498"/>
            <a:ext cx="2503665" cy="71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Adatbázis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 rot="537787">
            <a:off x="14782718" y="-3427106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8696798">
            <a:off x="16240194" y="872324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07121" y="3946504"/>
            <a:ext cx="11075929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Számunkra fontos volt a felhasználók biztonsága, így megoldást kellett találjunk arra, hogy felhasználóinknak ne kelljen ezzel törődnie. Szerencsére a Supabase egy nagyon biztonságos adatbázisnak bizonyult, így ezt a problémát teljesen eltudtuk hárítani.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247775"/>
            <a:ext cx="12604583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Problémák és megoldások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9798" y="4000480"/>
            <a:ext cx="3826448" cy="97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Biztonság</a:t>
            </a:r>
          </a:p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Kezelése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07121" y="6936116"/>
            <a:ext cx="11075929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Ha a felhasználó elveszíti mentését akkor újra kell kezdenie a játékot, viszont mi megoldottuk, hogy mindent a felhőben tároljunk így felhasználóinknak nem kell aggódnia a mentésről, mivel minden felhőben van tárolva.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9798" y="6990092"/>
            <a:ext cx="3826448" cy="97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Adatok</a:t>
            </a:r>
          </a:p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mentése</a:t>
            </a:r>
          </a:p>
        </p:txBody>
      </p:sp>
      <p:sp>
        <p:nvSpPr>
          <p:cNvPr id="10" name="Freeform 10"/>
          <p:cNvSpPr/>
          <p:nvPr/>
        </p:nvSpPr>
        <p:spPr>
          <a:xfrm rot="-2903202">
            <a:off x="1987504" y="4039524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903202">
            <a:off x="1987504" y="7021783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29" b="-1829"/>
            </a:stretch>
          </a:blipFill>
        </p:spPr>
      </p:sp>
      <p:sp>
        <p:nvSpPr>
          <p:cNvPr id="3" name="TextBox 3"/>
          <p:cNvSpPr txBox="1"/>
          <p:nvPr/>
        </p:nvSpPr>
        <p:spPr>
          <a:xfrm rot="537787">
            <a:off x="14782718" y="-3427106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8696798">
            <a:off x="16325617" y="828722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03202">
            <a:off x="974535" y="4029085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3" y="0"/>
                </a:lnTo>
                <a:lnTo>
                  <a:pt x="322623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70790" y="3668034"/>
            <a:ext cx="9388510" cy="5474267"/>
          </a:xfrm>
          <a:custGeom>
            <a:avLst/>
            <a:gdLst/>
            <a:ahLst/>
            <a:cxnLst/>
            <a:rect l="l" t="t" r="r" b="b"/>
            <a:pathLst>
              <a:path w="9388510" h="5474267">
                <a:moveTo>
                  <a:pt x="0" y="0"/>
                </a:moveTo>
                <a:lnTo>
                  <a:pt x="9388510" y="0"/>
                </a:lnTo>
                <a:lnTo>
                  <a:pt x="9388510" y="5474267"/>
                </a:lnTo>
                <a:lnTo>
                  <a:pt x="0" y="5474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7574" y="5617586"/>
            <a:ext cx="6807966" cy="346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2"/>
              </a:lnSpc>
            </a:pPr>
            <a:r>
              <a:rPr lang="en-US" sz="3316" spc="-135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Üzemeltesd és fejleszd saját boltodat: töltsd fel a polcokat különféle termékekkel, rendezd át az üzleted, szolgáld ki a változatos vásárlókat, és használd fel a bevételeidet új polcokra, fejlesztésekre és beruházásokra!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15312"/>
            <a:ext cx="7652896" cy="227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Részletesebben a játékról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4731815"/>
            <a:ext cx="2954311" cy="78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b="1" spc="-480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Miről szól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7891318">
            <a:off x="-297034" y="143530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0267691">
            <a:off x="1134233" y="923793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7" y="0"/>
                </a:lnTo>
                <a:lnTo>
                  <a:pt x="1507807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03202">
            <a:off x="8027544" y="1754363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03202">
            <a:off x="8027544" y="6005722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24456" y="2650064"/>
            <a:ext cx="8734844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játék a Godot 4.3-ra épül, GDScript nyelven. A node-alapú rendszer gyors fejlesztést és rugalmas működést tesz lehetővé, tökéletes 2D szimulációnkoz.</a:t>
            </a:r>
          </a:p>
          <a:p>
            <a:pPr algn="just">
              <a:lnSpc>
                <a:spcPts val="4199"/>
              </a:lnSpc>
            </a:pPr>
            <a:endParaRPr lang="en-US" sz="2999" spc="-149">
              <a:solidFill>
                <a:srgbClr val="F8F8F8"/>
              </a:solidFill>
              <a:latin typeface="Arial Nova"/>
              <a:ea typeface="Arial Nova"/>
              <a:cs typeface="Arial Nova"/>
              <a:sym typeface="Arial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9857" y="6819776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Technológia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24456" y="6870162"/>
            <a:ext cx="8734844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játék a Supabase REST API-ján keresztül kommunikál. Valós idejű adatküldés, biztonságos tokenes hozzáférés és közvetlen kapcsolat a felhőalapú adatbázissal.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46516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ismertetése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9206" y="1722964"/>
            <a:ext cx="7520130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50" b="1" spc="-319" dirty="0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️ Modern </a:t>
            </a:r>
            <a:r>
              <a:rPr lang="en-US" sz="3950" b="1" spc="-319" dirty="0" err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Játékmotor</a:t>
            </a:r>
            <a:endParaRPr lang="en-US" sz="3950" b="1" spc="-319" dirty="0" err="1">
              <a:solidFill>
                <a:srgbClr val="F8F8F8"/>
              </a:solidFill>
              <a:latin typeface="Arial Nova Bold"/>
              <a:ea typeface="Arial Nova Bold"/>
              <a:cs typeface="Arial Nov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29206" y="5974323"/>
            <a:ext cx="7520130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50" b="1" spc="-319" dirty="0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</a:t>
            </a:r>
            <a:r>
              <a:rPr lang="en-US" sz="3950" b="1" spc="-319" dirty="0" err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Valós</a:t>
            </a:r>
            <a:r>
              <a:rPr lang="en-US" sz="3950" b="1" spc="-319" dirty="0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</a:t>
            </a:r>
            <a:r>
              <a:rPr lang="en-US" sz="3950" b="1" spc="-319" dirty="0" err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idejű</a:t>
            </a:r>
            <a:r>
              <a:rPr lang="en-US" sz="3950" b="1" spc="-319" dirty="0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</a:t>
            </a:r>
            <a:r>
              <a:rPr lang="en-US" sz="3950" b="1" spc="-319" dirty="0" err="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Adatkapcsolat</a:t>
            </a:r>
            <a:endParaRPr lang="en-US" sz="3950" b="1" spc="-319" dirty="0" err="1">
              <a:solidFill>
                <a:srgbClr val="F8F8F8"/>
              </a:solidFill>
              <a:latin typeface="Arial Nova Bold"/>
              <a:ea typeface="Arial Nova Bold"/>
              <a:cs typeface="Arial Nov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26314" y="2109898"/>
            <a:ext cx="9435373" cy="5590458"/>
          </a:xfrm>
          <a:custGeom>
            <a:avLst/>
            <a:gdLst/>
            <a:ahLst/>
            <a:cxnLst/>
            <a:rect l="l" t="t" r="r" b="b"/>
            <a:pathLst>
              <a:path w="9435373" h="5590458">
                <a:moveTo>
                  <a:pt x="0" y="0"/>
                </a:moveTo>
                <a:lnTo>
                  <a:pt x="9435372" y="0"/>
                </a:lnTo>
                <a:lnTo>
                  <a:pt x="9435372" y="5590458"/>
                </a:lnTo>
                <a:lnTo>
                  <a:pt x="0" y="5590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extBox 4"/>
          <p:cNvSpPr txBox="1"/>
          <p:nvPr/>
        </p:nvSpPr>
        <p:spPr>
          <a:xfrm rot="-7891318">
            <a:off x="-1576068" y="764774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5" name="Freeform 5"/>
          <p:cNvSpPr/>
          <p:nvPr/>
        </p:nvSpPr>
        <p:spPr>
          <a:xfrm rot="10267691">
            <a:off x="-146187" y="1416409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8318333">
            <a:off x="17106652" y="2452808"/>
            <a:ext cx="3546467" cy="727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58"/>
              </a:lnSpc>
            </a:pPr>
            <a:r>
              <a:rPr lang="en-US" sz="42755" i="1" spc="-2565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7" name="Freeform 7"/>
          <p:cNvSpPr/>
          <p:nvPr/>
        </p:nvSpPr>
        <p:spPr>
          <a:xfrm rot="10267691">
            <a:off x="16128133" y="4602209"/>
            <a:ext cx="1535117" cy="1574506"/>
          </a:xfrm>
          <a:custGeom>
            <a:avLst/>
            <a:gdLst/>
            <a:ahLst/>
            <a:cxnLst/>
            <a:rect l="l" t="t" r="r" b="b"/>
            <a:pathLst>
              <a:path w="1535117" h="1574506">
                <a:moveTo>
                  <a:pt x="0" y="0"/>
                </a:moveTo>
                <a:lnTo>
                  <a:pt x="1535118" y="0"/>
                </a:lnTo>
                <a:lnTo>
                  <a:pt x="1535118" y="1574506"/>
                </a:lnTo>
                <a:lnTo>
                  <a:pt x="0" y="1574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80017" y="552447"/>
            <a:ext cx="812796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Webes megoldás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2887" y="7928527"/>
            <a:ext cx="13302225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Next.js alapú weboldal reszponzív felülettel, valós idejű statisztikákkal és Supabase adatkapcsolattal támogatja a játékot, közösségi funkciókkal és felhasználói visszajelzésekkel kiegészítve.</a:t>
            </a:r>
          </a:p>
          <a:p>
            <a:pPr algn="ctr">
              <a:lnSpc>
                <a:spcPts val="4199"/>
              </a:lnSpc>
            </a:pPr>
            <a:endParaRPr lang="en-US" sz="2999" spc="-149">
              <a:solidFill>
                <a:srgbClr val="F8F8F8"/>
              </a:solidFill>
              <a:latin typeface="Arial Nova"/>
              <a:ea typeface="Arial Nova"/>
              <a:cs typeface="Arial Nova"/>
              <a:sym typeface="Arial Nov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3483114">
            <a:off x="16381225" y="3343187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1D2024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3" name="Freeform 3"/>
          <p:cNvSpPr/>
          <p:nvPr/>
        </p:nvSpPr>
        <p:spPr>
          <a:xfrm rot="42124">
            <a:off x="16476251" y="7651597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03202">
            <a:off x="1054068" y="5599606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03202">
            <a:off x="1054068" y="3551023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03202">
            <a:off x="1054068" y="1558931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84229" y="138178"/>
            <a:ext cx="4681144" cy="10148822"/>
          </a:xfrm>
          <a:custGeom>
            <a:avLst/>
            <a:gdLst/>
            <a:ahLst/>
            <a:cxnLst/>
            <a:rect l="l" t="t" r="r" b="b"/>
            <a:pathLst>
              <a:path w="4681144" h="10148822">
                <a:moveTo>
                  <a:pt x="0" y="0"/>
                </a:moveTo>
                <a:lnTo>
                  <a:pt x="4681144" y="0"/>
                </a:lnTo>
                <a:lnTo>
                  <a:pt x="4681144" y="10148822"/>
                </a:lnTo>
                <a:lnTo>
                  <a:pt x="0" y="10148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035112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Funkcionalitás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4305" y="6240134"/>
            <a:ext cx="7426418" cy="82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Oldalunk </a:t>
            </a:r>
            <a:r>
              <a:rPr lang="en-US" sz="2399" b="1" spc="-1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kompatibilis </a:t>
            </a: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bármilyen rendszerrel és képernyőaránnyal, emiatt teljesen reszponzív.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305" y="5568208"/>
            <a:ext cx="5262019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Teljes reszponzivitás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305" y="4191552"/>
            <a:ext cx="7426418" cy="82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Felhasználóink adataikat bármikor </a:t>
            </a:r>
            <a:r>
              <a:rPr lang="en-US" sz="2399" b="1" spc="-1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modosíthatják </a:t>
            </a: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weboldalunkon keresztül amikor csak akarják.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4305" y="3519625"/>
            <a:ext cx="7028875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Felhasználói beállítások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4305" y="2199459"/>
            <a:ext cx="7426418" cy="82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A felhasználói adatok </a:t>
            </a:r>
            <a:r>
              <a:rPr lang="en-US" sz="2399" b="1" spc="-1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Encryptelve</a:t>
            </a:r>
            <a:r>
              <a:rPr lang="en-US" sz="2399" spc="-119">
                <a:solidFill>
                  <a:srgbClr val="1D2024"/>
                </a:solidFill>
                <a:latin typeface="Arial Nova"/>
                <a:ea typeface="Arial Nova"/>
                <a:cs typeface="Arial Nova"/>
                <a:sym typeface="Arial Nova"/>
              </a:rPr>
              <a:t> vannak és valós idejű kapcsolat van az oldal és az adatbázis között.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4305" y="1527533"/>
            <a:ext cx="8387091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1D202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Biztonság és rugalmasság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2024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 rot="537787">
            <a:off x="14782718" y="-3427106"/>
            <a:ext cx="3213715" cy="660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1"/>
              </a:lnSpc>
            </a:pPr>
            <a:r>
              <a:rPr lang="en-US" sz="38744" i="1" spc="-2324">
                <a:solidFill>
                  <a:srgbClr val="F8F8F8"/>
                </a:solidFill>
                <a:latin typeface="Museo Moderno Italics"/>
                <a:ea typeface="Museo Moderno Italics"/>
                <a:cs typeface="Museo Moderno Italics"/>
                <a:sym typeface="Museo Moderno Italics"/>
              </a:rPr>
              <a:t>E</a:t>
            </a:r>
          </a:p>
        </p:txBody>
      </p:sp>
      <p:sp>
        <p:nvSpPr>
          <p:cNvPr id="4" name="Freeform 4"/>
          <p:cNvSpPr/>
          <p:nvPr/>
        </p:nvSpPr>
        <p:spPr>
          <a:xfrm rot="18696798">
            <a:off x="16397959" y="901063"/>
            <a:ext cx="1507806" cy="1546494"/>
          </a:xfrm>
          <a:custGeom>
            <a:avLst/>
            <a:gdLst/>
            <a:ahLst/>
            <a:cxnLst/>
            <a:rect l="l" t="t" r="r" b="b"/>
            <a:pathLst>
              <a:path w="1507806" h="1546494">
                <a:moveTo>
                  <a:pt x="0" y="0"/>
                </a:moveTo>
                <a:lnTo>
                  <a:pt x="1507806" y="0"/>
                </a:lnTo>
                <a:lnTo>
                  <a:pt x="1507806" y="1546494"/>
                </a:lnTo>
                <a:lnTo>
                  <a:pt x="0" y="15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03202">
            <a:off x="5649331" y="3558700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03202">
            <a:off x="5649331" y="6475693"/>
            <a:ext cx="322624" cy="330902"/>
          </a:xfrm>
          <a:custGeom>
            <a:avLst/>
            <a:gdLst/>
            <a:ahLst/>
            <a:cxnLst/>
            <a:rect l="l" t="t" r="r" b="b"/>
            <a:pathLst>
              <a:path w="322624" h="330902">
                <a:moveTo>
                  <a:pt x="0" y="0"/>
                </a:moveTo>
                <a:lnTo>
                  <a:pt x="322624" y="0"/>
                </a:lnTo>
                <a:lnTo>
                  <a:pt x="322624" y="330902"/>
                </a:lnTo>
                <a:lnTo>
                  <a:pt x="0" y="3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29399">
            <a:off x="1214812" y="3504834"/>
            <a:ext cx="1508200" cy="2182921"/>
          </a:xfrm>
          <a:custGeom>
            <a:avLst/>
            <a:gdLst/>
            <a:ahLst/>
            <a:cxnLst/>
            <a:rect l="l" t="t" r="r" b="b"/>
            <a:pathLst>
              <a:path w="1508200" h="2182921">
                <a:moveTo>
                  <a:pt x="0" y="0"/>
                </a:moveTo>
                <a:lnTo>
                  <a:pt x="1508200" y="0"/>
                </a:lnTo>
                <a:lnTo>
                  <a:pt x="1508200" y="2182921"/>
                </a:lnTo>
                <a:lnTo>
                  <a:pt x="0" y="21829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53788">
            <a:off x="2841109" y="5960958"/>
            <a:ext cx="1727911" cy="2821079"/>
          </a:xfrm>
          <a:custGeom>
            <a:avLst/>
            <a:gdLst/>
            <a:ahLst/>
            <a:cxnLst/>
            <a:rect l="l" t="t" r="r" b="b"/>
            <a:pathLst>
              <a:path w="1727911" h="2821079">
                <a:moveTo>
                  <a:pt x="0" y="0"/>
                </a:moveTo>
                <a:lnTo>
                  <a:pt x="1727911" y="0"/>
                </a:lnTo>
                <a:lnTo>
                  <a:pt x="1727911" y="2821079"/>
                </a:lnTo>
                <a:lnTo>
                  <a:pt x="0" y="2821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88121" y="4329594"/>
            <a:ext cx="11075929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Minden technikai kihívást önállóan kezeltünk, a játék és weboldal teljes integrációjától az adatbázis-kapcsolatig.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249221"/>
            <a:ext cx="7652896" cy="11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9149" b="1" spc="-731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Összegezve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8121" y="3527301"/>
            <a:ext cx="6984704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Megoldásközpontú fejlesztés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88121" y="7245376"/>
            <a:ext cx="11075929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-149">
                <a:solidFill>
                  <a:srgbClr val="F8F8F8"/>
                </a:solidFill>
                <a:latin typeface="Arial Nova"/>
                <a:ea typeface="Arial Nova"/>
                <a:cs typeface="Arial Nova"/>
                <a:sym typeface="Arial Nova"/>
              </a:rPr>
              <a:t>A projekt során mélyebb tapasztalatot szereztünk játékfejlesztésben, valós idejű rendszerekben és modern webes technológiákban.</a:t>
            </a:r>
          </a:p>
          <a:p>
            <a:pPr algn="just">
              <a:lnSpc>
                <a:spcPts val="4199"/>
              </a:lnSpc>
            </a:pPr>
            <a:endParaRPr lang="en-US" sz="2999" spc="-149">
              <a:solidFill>
                <a:srgbClr val="F8F8F8"/>
              </a:solidFill>
              <a:latin typeface="Arial Nova"/>
              <a:ea typeface="Arial Nova"/>
              <a:cs typeface="Arial Nova"/>
              <a:sym typeface="Arial Nov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88121" y="6442102"/>
            <a:ext cx="6220068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1" spc="-319">
                <a:solidFill>
                  <a:srgbClr val="F8F8F8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Tapasztalatszerzés és fejlődés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Shopventure</dc:title>
  <cp:revision>38</cp:revision>
  <dcterms:created xsi:type="dcterms:W3CDTF">2006-08-16T00:00:00Z</dcterms:created>
  <dcterms:modified xsi:type="dcterms:W3CDTF">2025-03-30T20:34:48Z</dcterms:modified>
  <dc:identifier>DAGjGwQaFck</dc:identifier>
</cp:coreProperties>
</file>